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708"/>
  </p:normalViewPr>
  <p:slideViewPr>
    <p:cSldViewPr>
      <p:cViewPr varScale="1">
        <p:scale>
          <a:sx n="88" d="100"/>
          <a:sy n="88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6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4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8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6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4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4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1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3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9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71FC4-236A-4BD9-9819-A4FC7848DEFE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A478A-8F16-4D32-8970-6457AEB7A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9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yptoLocker payment sc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945" y="1374321"/>
            <a:ext cx="5274111" cy="410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130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</dc:creator>
  <cp:lastModifiedBy>Jonathan Chevreau</cp:lastModifiedBy>
  <cp:revision>1</cp:revision>
  <dcterms:created xsi:type="dcterms:W3CDTF">2016-07-07T13:42:10Z</dcterms:created>
  <dcterms:modified xsi:type="dcterms:W3CDTF">2016-07-07T14:20:59Z</dcterms:modified>
</cp:coreProperties>
</file>